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2214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74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848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bg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7138" y="4992130"/>
            <a:ext cx="3798861" cy="4151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1050853" y="3191933"/>
            <a:ext cx="4756296" cy="11144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A3B2C1"/>
          </a:solidFill>
          <a:ln w="9525">
            <a:solidFill>
              <a:srgbClr val="A3B2C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1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730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70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5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24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926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5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6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73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76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7D032-AD83-4616-8AB6-4B52FE818D8D}" type="datetimeFigureOut">
              <a:rPr lang="ko-KR" altLang="en-US" smtClean="0"/>
              <a:t>2022-04-22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09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6181" y="2677291"/>
            <a:ext cx="4538422" cy="352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88" b="1" dirty="0"/>
              <a:t>VPN 2</a:t>
            </a:r>
            <a:r>
              <a:rPr lang="ko-KR" altLang="en-US" sz="1688" b="1" dirty="0" err="1"/>
              <a:t>차인증</a:t>
            </a:r>
            <a:r>
              <a:rPr lang="en-US" altLang="ko-KR" sz="1688" b="1" dirty="0"/>
              <a:t> </a:t>
            </a:r>
            <a:r>
              <a:rPr lang="ko-KR" altLang="en-US" sz="1688" b="1" dirty="0"/>
              <a:t>예외처리 요청 양식</a:t>
            </a:r>
            <a:r>
              <a:rPr lang="en-US" altLang="ko-KR" sz="1688" b="1" dirty="0"/>
              <a:t>(</a:t>
            </a:r>
            <a:r>
              <a:rPr lang="ko-KR" altLang="en-US" sz="1688" b="1" dirty="0"/>
              <a:t>개인 메일</a:t>
            </a:r>
            <a:r>
              <a:rPr lang="en-US" altLang="ko-KR" sz="1688" b="1" dirty="0"/>
              <a:t>)</a:t>
            </a:r>
            <a:endParaRPr lang="ko-KR" altLang="en-US" sz="1688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06556" y="5300872"/>
            <a:ext cx="723275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25" b="1" dirty="0" smtClean="0"/>
              <a:t>2022.04</a:t>
            </a:r>
            <a:endParaRPr lang="ko-KR" altLang="en-US" sz="1125" b="1" dirty="0"/>
          </a:p>
        </p:txBody>
      </p:sp>
    </p:spTree>
    <p:extLst>
      <p:ext uri="{BB962C8B-B14F-4D97-AF65-F5344CB8AC3E}">
        <p14:creationId xmlns:p14="http://schemas.microsoft.com/office/powerpoint/2010/main" val="195131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02" y="1148575"/>
            <a:ext cx="3805850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/>
              <a:t>받는사람</a:t>
            </a:r>
            <a:r>
              <a:rPr lang="ko-KR" altLang="en-US" sz="1600" dirty="0"/>
              <a:t> </a:t>
            </a:r>
            <a:r>
              <a:rPr lang="en-US" altLang="ko-KR" sz="1600" dirty="0"/>
              <a:t>: </a:t>
            </a:r>
            <a:r>
              <a:rPr lang="en-US" altLang="ko-KR" dirty="0" smtClean="0"/>
              <a:t>ian00@sni.co.kr</a:t>
            </a:r>
            <a:endParaRPr lang="en-US" altLang="ko-KR" dirty="0"/>
          </a:p>
          <a:p>
            <a:r>
              <a:rPr lang="en-US" altLang="ko-KR" sz="1600" dirty="0">
                <a:effectLst/>
              </a:rPr>
              <a:t/>
            </a:r>
            <a:br>
              <a:rPr lang="en-US" altLang="ko-KR" sz="1600" dirty="0">
                <a:effectLst/>
              </a:rPr>
            </a:br>
            <a:r>
              <a:rPr lang="ko-KR" altLang="en-US" sz="1600" dirty="0">
                <a:effectLst/>
              </a:rPr>
              <a:t>제목</a:t>
            </a:r>
            <a:r>
              <a:rPr lang="en-US" altLang="ko-KR" sz="1600" dirty="0"/>
              <a:t>	: VPN 2</a:t>
            </a:r>
            <a:r>
              <a:rPr lang="ko-KR" altLang="en-US" sz="1600" dirty="0" err="1"/>
              <a:t>차인증</a:t>
            </a:r>
            <a:r>
              <a:rPr lang="ko-KR" altLang="en-US" sz="1600" dirty="0"/>
              <a:t> 예외처리 요청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sz="1600" dirty="0"/>
              <a:t>본문</a:t>
            </a:r>
            <a:r>
              <a:rPr lang="en-US" altLang="ko-KR" sz="1600" dirty="0"/>
              <a:t>	:</a:t>
            </a:r>
          </a:p>
          <a:p>
            <a:endParaRPr lang="en-US" altLang="ko-KR" sz="1600" dirty="0"/>
          </a:p>
          <a:p>
            <a:pPr marL="342900" indent="-342900">
              <a:buAutoNum type="arabicPeriod"/>
            </a:pPr>
            <a:r>
              <a:rPr lang="en-US" altLang="ko-KR" sz="1600" dirty="0"/>
              <a:t>S-Portal ID : </a:t>
            </a:r>
            <a:r>
              <a:rPr lang="en-US" altLang="ko-KR" sz="1600" dirty="0" err="1"/>
              <a:t>gdhong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이름 </a:t>
            </a:r>
            <a:r>
              <a:rPr lang="en-US" altLang="ko-KR" sz="1600" dirty="0"/>
              <a:t>: </a:t>
            </a:r>
            <a:r>
              <a:rPr lang="ko-KR" altLang="en-US" sz="1600" dirty="0"/>
              <a:t>홍길동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소속 </a:t>
            </a:r>
            <a:r>
              <a:rPr lang="en-US" altLang="ko-KR" sz="1600" dirty="0"/>
              <a:t>: </a:t>
            </a:r>
            <a:r>
              <a:rPr lang="ko-KR" altLang="en-US" sz="1600" dirty="0"/>
              <a:t>영업팀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연락처 </a:t>
            </a:r>
            <a:r>
              <a:rPr lang="en-US" altLang="ko-KR" sz="1600" dirty="0"/>
              <a:t>: 010-1234-5678</a:t>
            </a:r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근무지 </a:t>
            </a:r>
            <a:r>
              <a:rPr lang="en-US" altLang="ko-KR" sz="1600"/>
              <a:t>: </a:t>
            </a:r>
            <a:r>
              <a:rPr lang="ko-KR" altLang="en-US" sz="1600" smtClean="0"/>
              <a:t>강서사옥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 err="1"/>
              <a:t>예외사유</a:t>
            </a:r>
            <a:r>
              <a:rPr lang="ko-KR" altLang="en-US" sz="1600" dirty="0"/>
              <a:t> </a:t>
            </a:r>
            <a:r>
              <a:rPr lang="en-US" altLang="ko-KR" sz="1600" dirty="0"/>
              <a:t>: </a:t>
            </a:r>
            <a:r>
              <a:rPr lang="ko-KR" altLang="en-US" sz="1600" dirty="0"/>
              <a:t>구글 접속 불가</a:t>
            </a:r>
            <a:endParaRPr lang="en-US" altLang="ko-KR" sz="1600" dirty="0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77595"/>
              </p:ext>
            </p:extLst>
          </p:nvPr>
        </p:nvGraphicFramePr>
        <p:xfrm>
          <a:off x="864219" y="809987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워크시트" showAsIcon="1" r:id="rId3" imgW="914400" imgH="771480" progId="Excel.Sheet.12">
                  <p:embed/>
                </p:oleObj>
              </mc:Choice>
              <mc:Fallback>
                <p:oleObj name="워크시트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4219" y="809987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9926" y="7248292"/>
            <a:ext cx="5408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#3</a:t>
            </a:r>
            <a:r>
              <a:rPr lang="ko-KR" altLang="en-US" dirty="0"/>
              <a:t>인 이상의 경우 아래 양식 파일을 작성하여 첨부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  (</a:t>
            </a:r>
            <a:r>
              <a:rPr lang="ko-KR" altLang="en-US" dirty="0"/>
              <a:t>더블클릭으로 </a:t>
            </a:r>
            <a:r>
              <a:rPr lang="en-US" altLang="ko-KR" dirty="0"/>
              <a:t>Open)</a:t>
            </a:r>
            <a:r>
              <a:rPr lang="ko-KR" altLang="en-US" dirty="0"/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00722" y="825190"/>
            <a:ext cx="6423102" cy="583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763593" y="356169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작성 예시</a:t>
            </a:r>
            <a:r>
              <a:rPr lang="en-US" altLang="ko-KR" dirty="0"/>
              <a:t>]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272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67</Words>
  <Application>Microsoft Office PowerPoint</Application>
  <PresentationFormat>화면 슬라이드 쇼(4:3)</PresentationFormat>
  <Paragraphs>20</Paragraphs>
  <Slides>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굴림</vt:lpstr>
      <vt:lpstr>맑은 고딕</vt:lpstr>
      <vt:lpstr>Arial</vt:lpstr>
      <vt:lpstr>Office 테마</vt:lpstr>
      <vt:lpstr>Microsoft Excel 워크시트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SERVEONE</dc:creator>
  <cp:lastModifiedBy>Windows 사용자</cp:lastModifiedBy>
  <cp:revision>13</cp:revision>
  <dcterms:created xsi:type="dcterms:W3CDTF">2018-11-01T02:41:56Z</dcterms:created>
  <dcterms:modified xsi:type="dcterms:W3CDTF">2022-04-22T05:13:14Z</dcterms:modified>
</cp:coreProperties>
</file>